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76A79-D675-4303-8BBF-CF4D3140501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B6F35-1C8E-467E-80D3-512F0597F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7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This: Welcome / Rachel Lynch</a:t>
            </a:r>
          </a:p>
          <a:p>
            <a:endParaRPr lang="en-AU" dirty="0"/>
          </a:p>
          <a:p>
            <a:r>
              <a:rPr lang="en-AU" dirty="0"/>
              <a:t>Next: Darren Trippet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59DEF-D902-428C-8816-7DF08547980C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1808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This: Welcome / Rachel Lynch</a:t>
            </a:r>
          </a:p>
          <a:p>
            <a:endParaRPr lang="en-AU" dirty="0"/>
          </a:p>
          <a:p>
            <a:r>
              <a:rPr lang="en-AU" dirty="0"/>
              <a:t>Next: Darren Trippet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59DEF-D902-428C-8816-7DF08547980C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720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3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4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8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6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2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8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2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4441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6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2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1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basic lower third.</a:t>
            </a:r>
          </a:p>
          <a:p>
            <a:r>
              <a:rPr lang="en-US" dirty="0"/>
              <a:t>Change the Presenter name to whatever you want.</a:t>
            </a:r>
          </a:p>
          <a:p>
            <a:r>
              <a:rPr lang="en-US" dirty="0"/>
              <a:t>Send the blue box to the back.</a:t>
            </a:r>
          </a:p>
          <a:p>
            <a:r>
              <a:rPr lang="en-US" dirty="0"/>
              <a:t>Edit the two yellow boxes.</a:t>
            </a:r>
          </a:p>
          <a:p>
            <a:r>
              <a:rPr lang="en-US" dirty="0"/>
              <a:t>Bring the blue box back to the front.</a:t>
            </a:r>
          </a:p>
          <a:p>
            <a:r>
              <a:rPr lang="en-US" dirty="0"/>
              <a:t>Copy the slide to create as many lower thirds as you need.</a:t>
            </a:r>
          </a:p>
          <a:p>
            <a:r>
              <a:rPr lang="en-US" dirty="0"/>
              <a:t>Delete this slide.</a:t>
            </a:r>
          </a:p>
        </p:txBody>
      </p:sp>
    </p:spTree>
    <p:extLst>
      <p:ext uri="{BB962C8B-B14F-4D97-AF65-F5344CB8AC3E}">
        <p14:creationId xmlns:p14="http://schemas.microsoft.com/office/powerpoint/2010/main" val="2422060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448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63D0BAF-ACDA-4CCF-B86C-FE1F9434D176}"/>
              </a:ext>
            </a:extLst>
          </p:cNvPr>
          <p:cNvSpPr/>
          <p:nvPr/>
        </p:nvSpPr>
        <p:spPr>
          <a:xfrm>
            <a:off x="709863" y="5035022"/>
            <a:ext cx="6176387" cy="79168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30480" rIns="60960" bIns="30480"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Presenter Name</a:t>
            </a:r>
            <a:endParaRPr lang="en-AU" sz="3200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FFC1332-F310-495E-92BC-B620EB31ACD8}"/>
              </a:ext>
            </a:extLst>
          </p:cNvPr>
          <p:cNvSpPr/>
          <p:nvPr/>
        </p:nvSpPr>
        <p:spPr>
          <a:xfrm>
            <a:off x="4394641" y="5756983"/>
            <a:ext cx="2418945" cy="52529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30480" rIns="60960" bIns="30480" rtlCol="0" anchor="ctr"/>
          <a:lstStyle/>
          <a:p>
            <a:pPr algn="ctr"/>
            <a:r>
              <a:rPr lang="en-US" sz="933" dirty="0"/>
              <a:t> </a:t>
            </a:r>
          </a:p>
          <a:p>
            <a:pPr algn="ctr"/>
            <a:r>
              <a:rPr lang="en-US" sz="2133" dirty="0"/>
              <a:t>Other info</a:t>
            </a:r>
            <a:endParaRPr lang="en-AU" sz="1200" dirty="0" err="1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FF45509-C4AC-4B50-AFAE-1188EA622E13}"/>
              </a:ext>
            </a:extLst>
          </p:cNvPr>
          <p:cNvSpPr/>
          <p:nvPr/>
        </p:nvSpPr>
        <p:spPr>
          <a:xfrm>
            <a:off x="792990" y="4579456"/>
            <a:ext cx="3268579" cy="52529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30480" rIns="60960" bIns="30480" rtlCol="0" anchor="ctr"/>
          <a:lstStyle/>
          <a:p>
            <a:pPr algn="ctr"/>
            <a:r>
              <a:rPr lang="en-US" sz="2133" dirty="0"/>
              <a:t>Title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7071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7" grpId="0" animBg="1"/>
      <p:bldP spid="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85</Words>
  <Application>Microsoft Office PowerPoint</Application>
  <PresentationFormat>Widescreen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Instructions</vt:lpstr>
      <vt:lpstr>PowerPoint Presentation</vt:lpstr>
      <vt:lpstr>PowerPoint Presentation</vt:lpstr>
    </vt:vector>
  </TitlesOfParts>
  <Company>Department of Education and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BLACKWELL</dc:creator>
  <cp:lastModifiedBy>Steve BLACKWELL</cp:lastModifiedBy>
  <cp:revision>3</cp:revision>
  <dcterms:created xsi:type="dcterms:W3CDTF">2024-05-23T02:07:25Z</dcterms:created>
  <dcterms:modified xsi:type="dcterms:W3CDTF">2024-05-23T03:39:48Z</dcterms:modified>
</cp:coreProperties>
</file>