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2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5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1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2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9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1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1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9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13013-E63E-417E-A4BE-ECFD08CB581C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47625-6330-4F21-B38A-61687A4CC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97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D44835-2126-29E9-2614-6195BC230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Instructions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325E8-77D3-FA48-92C4-C1139CE12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Copy the lower third slide as much as you need.</a:t>
            </a:r>
          </a:p>
          <a:p>
            <a:r>
              <a:rPr lang="en-US" dirty="0">
                <a:solidFill>
                  <a:schemeClr val="bg1"/>
                </a:solidFill>
              </a:rPr>
              <a:t>Edit the Presenter name and the Other info for each lower third.</a:t>
            </a:r>
          </a:p>
          <a:p>
            <a:r>
              <a:rPr lang="en-US" dirty="0">
                <a:solidFill>
                  <a:schemeClr val="bg1"/>
                </a:solidFill>
              </a:rPr>
              <a:t>Delete this slide.</a:t>
            </a:r>
          </a:p>
          <a:p>
            <a:r>
              <a:rPr lang="en-US" dirty="0">
                <a:solidFill>
                  <a:schemeClr val="bg1"/>
                </a:solidFill>
              </a:rPr>
              <a:t>Run the PowerPoint.</a:t>
            </a:r>
          </a:p>
          <a:p>
            <a:r>
              <a:rPr lang="en-US" dirty="0">
                <a:solidFill>
                  <a:schemeClr val="bg1"/>
                </a:solidFill>
              </a:rPr>
              <a:t>Use the arrow keys to move through the lower thirds.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9A4F435-2679-5BA4-39CB-D1BB4EFCFC78}"/>
              </a:ext>
            </a:extLst>
          </p:cNvPr>
          <p:cNvCxnSpPr/>
          <p:nvPr/>
        </p:nvCxnSpPr>
        <p:spPr>
          <a:xfrm>
            <a:off x="2054087" y="2564296"/>
            <a:ext cx="0" cy="3776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3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09543BE-5814-B237-3A42-C8C6EC43DB29}"/>
              </a:ext>
            </a:extLst>
          </p:cNvPr>
          <p:cNvGrpSpPr/>
          <p:nvPr/>
        </p:nvGrpSpPr>
        <p:grpSpPr>
          <a:xfrm>
            <a:off x="992616" y="5576061"/>
            <a:ext cx="3263871" cy="624072"/>
            <a:chOff x="2054087" y="2564296"/>
            <a:chExt cx="3263871" cy="62407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4592F33-0416-9EE8-B1FA-94E4DB57123E}"/>
                </a:ext>
              </a:extLst>
            </p:cNvPr>
            <p:cNvCxnSpPr/>
            <p:nvPr/>
          </p:nvCxnSpPr>
          <p:spPr>
            <a:xfrm>
              <a:off x="2054087" y="2564296"/>
              <a:ext cx="0" cy="377687"/>
            </a:xfrm>
            <a:prstGeom prst="line">
              <a:avLst/>
            </a:prstGeom>
            <a:ln w="19050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B8D4186-A247-D727-300C-AB0CF4F34112}"/>
                </a:ext>
              </a:extLst>
            </p:cNvPr>
            <p:cNvCxnSpPr>
              <a:cxnSpLocks/>
            </p:cNvCxnSpPr>
            <p:nvPr/>
          </p:nvCxnSpPr>
          <p:spPr>
            <a:xfrm>
              <a:off x="2054087" y="2941983"/>
              <a:ext cx="3263871" cy="0"/>
            </a:xfrm>
            <a:prstGeom prst="line">
              <a:avLst/>
            </a:prstGeom>
            <a:ln w="19050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817C3E1-D5BB-B2C7-2066-3B872DA273C7}"/>
                </a:ext>
              </a:extLst>
            </p:cNvPr>
            <p:cNvCxnSpPr>
              <a:cxnSpLocks/>
            </p:cNvCxnSpPr>
            <p:nvPr/>
          </p:nvCxnSpPr>
          <p:spPr>
            <a:xfrm>
              <a:off x="5317958" y="2941983"/>
              <a:ext cx="0" cy="246385"/>
            </a:xfrm>
            <a:prstGeom prst="line">
              <a:avLst/>
            </a:prstGeom>
            <a:ln w="19050"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F9CFCD2-D1A1-0977-337A-45141E27B07B}"/>
              </a:ext>
            </a:extLst>
          </p:cNvPr>
          <p:cNvSpPr txBox="1"/>
          <p:nvPr/>
        </p:nvSpPr>
        <p:spPr>
          <a:xfrm>
            <a:off x="992615" y="5534071"/>
            <a:ext cx="30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Presenter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8F76B8-3AEE-A015-DC18-15435C1D4803}"/>
              </a:ext>
            </a:extLst>
          </p:cNvPr>
          <p:cNvSpPr txBox="1"/>
          <p:nvPr/>
        </p:nvSpPr>
        <p:spPr>
          <a:xfrm>
            <a:off x="1615556" y="5907663"/>
            <a:ext cx="2640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tx1">
                    <a:lumMod val="95000"/>
                  </a:schemeClr>
                </a:solidFill>
              </a:rPr>
              <a:t>Other info</a:t>
            </a:r>
          </a:p>
        </p:txBody>
      </p:sp>
    </p:spTree>
    <p:extLst>
      <p:ext uri="{BB962C8B-B14F-4D97-AF65-F5344CB8AC3E}">
        <p14:creationId xmlns:p14="http://schemas.microsoft.com/office/powerpoint/2010/main" val="425164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xit" presetSubtype="2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8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Instructions</vt:lpstr>
      <vt:lpstr>PowerPoint Presentation</vt:lpstr>
    </vt:vector>
  </TitlesOfParts>
  <Company>Department of Education and Training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Steve BLACKWELL</dc:creator>
  <cp:lastModifiedBy>Steve BLACKWELL</cp:lastModifiedBy>
  <cp:revision>2</cp:revision>
  <dcterms:created xsi:type="dcterms:W3CDTF">2024-05-23T02:59:52Z</dcterms:created>
  <dcterms:modified xsi:type="dcterms:W3CDTF">2024-05-23T03:21:49Z</dcterms:modified>
</cp:coreProperties>
</file>