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76A79-D675-4303-8BBF-CF4D31405013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B6F35-1C8E-467E-80D3-512F0597F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7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This: Welcome / Rachel Lynch</a:t>
            </a:r>
          </a:p>
          <a:p>
            <a:endParaRPr lang="en-AU" dirty="0"/>
          </a:p>
          <a:p>
            <a:r>
              <a:rPr lang="en-AU" dirty="0"/>
              <a:t>Next: Darren Trippet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59DEF-D902-428C-8816-7DF08547980C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1808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This: Welcome / Rachel Lynch</a:t>
            </a:r>
          </a:p>
          <a:p>
            <a:endParaRPr lang="en-AU" dirty="0"/>
          </a:p>
          <a:p>
            <a:r>
              <a:rPr lang="en-AU" dirty="0"/>
              <a:t>Next: Darren Trippet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459DEF-D902-428C-8816-7DF08547980C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720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3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4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8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6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2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8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2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4441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6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2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9CDB-85E8-47A6-A1F1-EA2056CF710B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EECC7-E8A9-40BC-9800-951A0E822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1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animated lower third.</a:t>
            </a:r>
          </a:p>
          <a:p>
            <a:r>
              <a:rPr lang="en-US" dirty="0" smtClean="0"/>
              <a:t>Change the Presenter name to whatever you want.</a:t>
            </a:r>
          </a:p>
          <a:p>
            <a:r>
              <a:rPr lang="en-US" dirty="0" smtClean="0"/>
              <a:t>Send the blue box to the back.</a:t>
            </a:r>
          </a:p>
          <a:p>
            <a:r>
              <a:rPr lang="en-US" dirty="0" smtClean="0"/>
              <a:t>Edit the two yellow boxes.</a:t>
            </a:r>
          </a:p>
          <a:p>
            <a:r>
              <a:rPr lang="en-US" dirty="0" smtClean="0"/>
              <a:t>Bring the blue box back to the front.</a:t>
            </a:r>
          </a:p>
          <a:p>
            <a:r>
              <a:rPr lang="en-US" dirty="0" smtClean="0"/>
              <a:t>Copy the slide to create as many lower thirds as you need.</a:t>
            </a:r>
          </a:p>
          <a:p>
            <a:r>
              <a:rPr lang="en-US" dirty="0" smtClean="0"/>
              <a:t>Delete this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06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48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FFC1332-F310-495E-92BC-B620EB31ACD8}"/>
              </a:ext>
            </a:extLst>
          </p:cNvPr>
          <p:cNvSpPr/>
          <p:nvPr/>
        </p:nvSpPr>
        <p:spPr>
          <a:xfrm>
            <a:off x="3534383" y="5302499"/>
            <a:ext cx="2418945" cy="52529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/>
          <a:p>
            <a:pPr algn="ctr"/>
            <a:r>
              <a:rPr lang="en-US" sz="933" dirty="0"/>
              <a:t> </a:t>
            </a:r>
          </a:p>
          <a:p>
            <a:pPr algn="ctr"/>
            <a:r>
              <a:rPr lang="en-US" sz="2133" dirty="0" smtClean="0"/>
              <a:t>Other info</a:t>
            </a:r>
            <a:endParaRPr lang="en-AU" sz="1200" dirty="0" err="1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FF45509-C4AC-4B50-AFAE-1188EA622E13}"/>
              </a:ext>
            </a:extLst>
          </p:cNvPr>
          <p:cNvSpPr/>
          <p:nvPr/>
        </p:nvSpPr>
        <p:spPr>
          <a:xfrm>
            <a:off x="-80387" y="5220510"/>
            <a:ext cx="4058829" cy="52529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/>
          <a:p>
            <a:pPr algn="ctr"/>
            <a:r>
              <a:rPr lang="en-US" sz="2133" dirty="0" smtClean="0"/>
              <a:t>Title</a:t>
            </a:r>
            <a:endParaRPr lang="en-US" sz="12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63D0BAF-ACDA-4CCF-B86C-FE1F9434D176}"/>
              </a:ext>
            </a:extLst>
          </p:cNvPr>
          <p:cNvSpPr/>
          <p:nvPr/>
        </p:nvSpPr>
        <p:spPr>
          <a:xfrm>
            <a:off x="-80387" y="5169302"/>
            <a:ext cx="6176387" cy="791689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960" tIns="30480" rIns="60960" bIns="30480"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Presenter Name</a:t>
            </a:r>
            <a:endParaRPr lang="en-A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71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72222E-7 2.96296E-6 L 9.72222E-7 -0.07655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27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46914E-7 L -0.00026 0.07654 " pathEditMode="relative" rAng="0" ptsTypes="AA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382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path" presetSubtype="0" accel="50000" decel="50000" fill="hold" grpId="2" nodeType="after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9.72222E-7 -0.07655 L 9.72222E-7 2.96296E-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2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2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0.00026 0.07654 L -2.08333E-6 2.46914E-7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2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3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800"/>
                            </p:stCondLst>
                            <p:childTnLst>
                              <p:par>
                                <p:cTn id="41" presetID="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3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8" grpId="3" animBg="1"/>
      <p:bldP spid="7" grpId="0" animBg="1"/>
      <p:bldP spid="7" grpId="1" animBg="1"/>
      <p:bldP spid="7" grpId="2" animBg="1"/>
      <p:bldP spid="7" grpId="3" animBg="1"/>
      <p:bldP spid="4" grpId="0" animBg="1"/>
      <p:bldP spid="4" grpId="1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85</Words>
  <Application>Microsoft Office PowerPoint</Application>
  <PresentationFormat>Widescreen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Instructions</vt:lpstr>
      <vt:lpstr>PowerPoint Presentation</vt:lpstr>
      <vt:lpstr>PowerPoint Presentation</vt:lpstr>
    </vt:vector>
  </TitlesOfParts>
  <Company>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BLACKWELL</dc:creator>
  <cp:lastModifiedBy>Steve BLACKWELL</cp:lastModifiedBy>
  <cp:revision>2</cp:revision>
  <dcterms:created xsi:type="dcterms:W3CDTF">2024-05-23T02:07:25Z</dcterms:created>
  <dcterms:modified xsi:type="dcterms:W3CDTF">2024-05-23T02:18:44Z</dcterms:modified>
</cp:coreProperties>
</file>